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nl/url?sa=i&amp;rct=j&amp;q=&amp;esrc=s&amp;source=images&amp;cd=&amp;cad=rja&amp;uact=8&amp;ved=&amp;url=/url?sa%3Di%26rct%3Dj%26q%3D%26esrc%3Ds%26source%3Dimages%26cd%3D%26ved%3D%26url%3Dhttps%3A%2F%2Fwww.inbo.com%2Fnl%2Fnieuws%2Fnieuwsbrieven%2Ffebruari-2016-de-kracht-van-het-collectief%2Foude-woonvorm-wordt-weer-hip%26psig%3DAOvVaw2mVshjrf4cTctx5QoR2JzP%26ust%3D1554483551169010&amp;psig=AOvVaw2mVshjrf4cTctx5QoR2JzP&amp;ust=155448355116901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9ED7D87-395E-4CE2-AAEA-583493EA5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646020" cy="1228725"/>
          </a:xfrm>
        </p:spPr>
        <p:txBody>
          <a:bodyPr/>
          <a:lstStyle/>
          <a:p>
            <a:r>
              <a:rPr lang="nl-NL" dirty="0"/>
              <a:t>ONTMOETEN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xmlns="" id="{170CE7F1-5426-415D-9FB2-4C28CC3B9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905" y="4672604"/>
            <a:ext cx="8825658" cy="861420"/>
          </a:xfrm>
        </p:spPr>
        <p:txBody>
          <a:bodyPr/>
          <a:lstStyle/>
          <a:p>
            <a:r>
              <a:rPr lang="nl-NL" dirty="0"/>
              <a:t>Hofjes als aantrekkelijke woonvorm in de Hoeksche Waard</a:t>
            </a:r>
          </a:p>
        </p:txBody>
      </p:sp>
      <p:pic>
        <p:nvPicPr>
          <p:cNvPr id="6" name="Afbeelding 5" descr="C:\Users\anna_\AppData\Local\Packages\Microsoft.Office.Desktop_8wekyb3d8bbwe\AC\INetCache\Content.MSO\2786A7D7.tmp">
            <a:hlinkClick r:id="rId2" tgtFrame="_blank"/>
            <a:extLst>
              <a:ext uri="{FF2B5EF4-FFF2-40B4-BE49-F238E27FC236}">
                <a16:creationId xmlns:a16="http://schemas.microsoft.com/office/drawing/2014/main" xmlns="" id="{965FEF74-734F-40BB-A671-F4253E2F08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042" y="2558097"/>
            <a:ext cx="2621915" cy="1741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10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0695F8-0275-4918-B1B4-728C3515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7200" dirty="0"/>
              <a:t>Vergrijzing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8EB21FC-3E90-48BA-B101-D149C9B9A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Toename vergrijzing. </a:t>
            </a:r>
          </a:p>
          <a:p>
            <a:r>
              <a:rPr lang="nl-NL" sz="2400" dirty="0"/>
              <a:t>Langer zelfstandig wonen</a:t>
            </a:r>
          </a:p>
          <a:p>
            <a:r>
              <a:rPr lang="nl-NL" sz="2400" dirty="0"/>
              <a:t>Gebrek aan geschikte huizen voor senioren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68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C040C88-5D5E-46EF-9D36-98E47056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Wonen in een Hofje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3C8E209-20B1-4A3D-92FF-377C565E8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voordelen:</a:t>
            </a:r>
          </a:p>
          <a:p>
            <a:r>
              <a:rPr lang="nl-NL" sz="2400" dirty="0"/>
              <a:t>Privacy en mogelijkheid elkaar te helpen</a:t>
            </a:r>
          </a:p>
          <a:p>
            <a:r>
              <a:rPr lang="nl-NL" sz="2400" dirty="0"/>
              <a:t>Ontstaan van diversiteit</a:t>
            </a:r>
          </a:p>
          <a:p>
            <a:r>
              <a:rPr lang="nl-NL" sz="2400" dirty="0"/>
              <a:t>Eigen regie</a:t>
            </a:r>
          </a:p>
          <a:p>
            <a:r>
              <a:rPr lang="nl-NL" sz="2400" dirty="0"/>
              <a:t>Buffer tegen eenzaamheid</a:t>
            </a:r>
          </a:p>
        </p:txBody>
      </p:sp>
    </p:spTree>
    <p:extLst>
      <p:ext uri="{BB962C8B-B14F-4D97-AF65-F5344CB8AC3E}">
        <p14:creationId xmlns:p14="http://schemas.microsoft.com/office/powerpoint/2010/main" val="162923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F518E9-397D-4BB2-8C4A-ABF75D04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Levensloopbestendig en betaalbaar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5FACA25-69DF-461F-8144-F4F7C4B22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nl-NL" dirty="0" err="1"/>
              <a:t>Zorgvoorbereide</a:t>
            </a:r>
            <a:r>
              <a:rPr lang="nl-NL" dirty="0"/>
              <a:t> woningen.</a:t>
            </a:r>
          </a:p>
          <a:p>
            <a:r>
              <a:rPr lang="nl-NL" dirty="0"/>
              <a:t>Financiën</a:t>
            </a:r>
          </a:p>
          <a:p>
            <a:r>
              <a:rPr lang="nl-NL" dirty="0"/>
              <a:t>Levensloopbestendig 20%</a:t>
            </a:r>
          </a:p>
          <a:p>
            <a:r>
              <a:rPr lang="nl-NL" dirty="0"/>
              <a:t>Doorstroming</a:t>
            </a:r>
          </a:p>
          <a:p>
            <a:r>
              <a:rPr lang="nl-NL" dirty="0"/>
              <a:t>Nauwelijks instroom WMO en zorgcircuit</a:t>
            </a:r>
          </a:p>
          <a:p>
            <a:r>
              <a:rPr lang="nl-NL" dirty="0"/>
              <a:t>Betaalbaar </a:t>
            </a:r>
          </a:p>
        </p:txBody>
      </p:sp>
    </p:spTree>
    <p:extLst>
      <p:ext uri="{BB962C8B-B14F-4D97-AF65-F5344CB8AC3E}">
        <p14:creationId xmlns:p14="http://schemas.microsoft.com/office/powerpoint/2010/main" val="428342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16197E7-ABB0-493E-90CC-BB977421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variaties hofjes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7C4F38F-E6F9-43CB-B27E-8D94CBD3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mogelijkheden en ervaringen.</a:t>
            </a:r>
          </a:p>
          <a:p>
            <a:r>
              <a:rPr lang="nl-NL" dirty="0" err="1"/>
              <a:t>Meergeneratiewonen</a:t>
            </a:r>
            <a:endParaRPr lang="nl-NL" dirty="0"/>
          </a:p>
          <a:p>
            <a:r>
              <a:rPr lang="nl-NL" dirty="0"/>
              <a:t>Gelukkige burgers en minder zorgkosten</a:t>
            </a:r>
          </a:p>
          <a:p>
            <a:r>
              <a:rPr lang="nl-NL" dirty="0"/>
              <a:t>Onderzoek</a:t>
            </a:r>
          </a:p>
          <a:p>
            <a:r>
              <a:rPr lang="nl-NL" dirty="0"/>
              <a:t>Er is een groeiende vraag</a:t>
            </a:r>
          </a:p>
          <a:p>
            <a:r>
              <a:rPr lang="nl-NL" dirty="0"/>
              <a:t>Verschillende afmetingen voor een locatie</a:t>
            </a:r>
          </a:p>
        </p:txBody>
      </p:sp>
    </p:spTree>
    <p:extLst>
      <p:ext uri="{BB962C8B-B14F-4D97-AF65-F5344CB8AC3E}">
        <p14:creationId xmlns:p14="http://schemas.microsoft.com/office/powerpoint/2010/main" val="256663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8EBD7F3-ADEA-46FD-A446-C1FB255B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nl-NL" dirty="0" err="1"/>
              <a:t>Knarrenhof</a:t>
            </a:r>
            <a:r>
              <a:rPr lang="nl-NL" dirty="0"/>
              <a:t>, een landelijke stichting met een maatschappelijk doel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9322CC0-7B3C-48FF-B394-CE3744A1A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r>
              <a:rPr lang="nl-NL" dirty="0"/>
              <a:t>Wat beoogt deze stichting.</a:t>
            </a:r>
          </a:p>
          <a:p>
            <a:r>
              <a:rPr lang="nl-NL" dirty="0"/>
              <a:t>Leeftijdsbestendige bouw voor zelfredzame senioren</a:t>
            </a:r>
          </a:p>
          <a:p>
            <a:r>
              <a:rPr lang="nl-NL" dirty="0"/>
              <a:t>Stimuleert landelijk nieuwe woonvormen te ontwikkelen</a:t>
            </a:r>
          </a:p>
          <a:p>
            <a:r>
              <a:rPr lang="nl-NL" dirty="0"/>
              <a:t>Concept in 8 stappen</a:t>
            </a:r>
          </a:p>
          <a:p>
            <a:r>
              <a:rPr lang="nl-NL" dirty="0"/>
              <a:t>In de </a:t>
            </a:r>
            <a:r>
              <a:rPr lang="nl-NL"/>
              <a:t>Hoeksche Waard</a:t>
            </a: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534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225</TotalTime>
  <Words>118</Words>
  <Application>Microsoft Office PowerPoint</Application>
  <PresentationFormat>Aangepast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Ion</vt:lpstr>
      <vt:lpstr>ONTMOETEN</vt:lpstr>
      <vt:lpstr>Vergrijzing</vt:lpstr>
      <vt:lpstr>Wonen in een Hofje</vt:lpstr>
      <vt:lpstr>Levensloopbestendig en betaalbaar </vt:lpstr>
      <vt:lpstr>Verschillende variaties hofjes</vt:lpstr>
      <vt:lpstr>Knarrenhof, een landelijke stichting met een maatschappelijk doel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ONTMOETEN</dc:title>
  <dc:creator>Annelies Kramer-Bel</dc:creator>
  <cp:lastModifiedBy>Karin Gammeren van-Rosmolen</cp:lastModifiedBy>
  <cp:revision>17</cp:revision>
  <cp:lastPrinted>2019-04-07T09:40:58Z</cp:lastPrinted>
  <dcterms:created xsi:type="dcterms:W3CDTF">2019-04-03T16:13:48Z</dcterms:created>
  <dcterms:modified xsi:type="dcterms:W3CDTF">2019-04-11T08:16:46Z</dcterms:modified>
</cp:coreProperties>
</file>